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45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8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612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69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1975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602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729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02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0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44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1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0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8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53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8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71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DD0E-4315-4D31-8F6E-058DC9743D76}" type="datetimeFigureOut">
              <a:rPr lang="en-IN" smtClean="0"/>
              <a:t>03-01-2023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365AAF-0D06-4A0B-829D-9E747730A9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26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ABECA7-33C6-1AE6-A91C-55D41618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07" y="1183244"/>
            <a:ext cx="4578585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9432-88B7-8D1B-86CF-472958C3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25" y="634451"/>
            <a:ext cx="3809837" cy="3745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0607B-2E72-780A-11B4-3D638DA1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093" y="792494"/>
            <a:ext cx="5310179" cy="2711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DD27C-8FFD-077D-20ED-5ED1761A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17" y="792494"/>
            <a:ext cx="5310179" cy="271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1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98300-AEBB-860E-8FBE-2D7E6D68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18" y="2138088"/>
            <a:ext cx="4750044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8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DCA58-32D3-D948-2C4D-E99BB3D3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56" y="2205663"/>
            <a:ext cx="4483330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8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51B2A-0C91-492E-AC63-1346C6A4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53" y="2266890"/>
            <a:ext cx="4997707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1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8C4B7-14ED-00DD-BFBF-38425695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01" y="2532607"/>
            <a:ext cx="5772447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FDDDB-AFAC-8D70-CBA2-4792B2E8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24" y="2052258"/>
            <a:ext cx="6134415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5B840-701C-3BAB-CC85-0A848120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0" y="2047804"/>
            <a:ext cx="6591639" cy="2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E649B-BD54-4A93-EA9A-1B52B1D8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072" y="2339919"/>
            <a:ext cx="5131064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6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FF7DF-C7FD-9799-18C9-992DF517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38" y="2139883"/>
            <a:ext cx="5302523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EE6A7-C52C-9C0E-5C40-16E9C5C5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1024304"/>
            <a:ext cx="10789204" cy="45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6334C-18C8-03D5-5A91-F2AFBE53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09" y="1178689"/>
            <a:ext cx="11208326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74EC-5A4C-A759-CB2E-859A200386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2E3A7-4AD7-75A7-51E9-BDB5D88D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42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C291-64EB-C11E-EF9E-AE0A6A22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9F2A-D1BE-2815-E78E-84260A40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Theory of LR</a:t>
            </a:r>
          </a:p>
          <a:p>
            <a:r>
              <a:rPr lang="en-IN" dirty="0"/>
              <a:t>Simple Implementation with python</a:t>
            </a:r>
          </a:p>
          <a:p>
            <a:r>
              <a:rPr lang="en-IN" dirty="0"/>
              <a:t>Scikit-Learn Overview</a:t>
            </a:r>
          </a:p>
          <a:p>
            <a:r>
              <a:rPr lang="en-IN" dirty="0"/>
              <a:t>LR with Scikit-Learn</a:t>
            </a:r>
          </a:p>
          <a:p>
            <a:r>
              <a:rPr lang="en-IN" dirty="0"/>
              <a:t>Polynomial Regression</a:t>
            </a:r>
          </a:p>
          <a:p>
            <a:r>
              <a:rPr lang="en-IN" dirty="0"/>
              <a:t>Regularization</a:t>
            </a:r>
          </a:p>
          <a:p>
            <a:r>
              <a:rPr lang="en-IN" dirty="0"/>
              <a:t>Overview of Project Dataset</a:t>
            </a:r>
          </a:p>
        </p:txBody>
      </p:sp>
    </p:spTree>
    <p:extLst>
      <p:ext uri="{BB962C8B-B14F-4D97-AF65-F5344CB8AC3E}">
        <p14:creationId xmlns:p14="http://schemas.microsoft.com/office/powerpoint/2010/main" val="340742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C291-64EB-C11E-EF9E-AE0A6A22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 and Motivation of LR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9F2A-D1BE-2815-E78E-84260A40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Brief history : Ships-Oceans-</a:t>
            </a:r>
            <a:r>
              <a:rPr lang="en-IN" dirty="0" err="1"/>
              <a:t>Stars..etc</a:t>
            </a:r>
            <a:endParaRPr lang="en-IN" dirty="0"/>
          </a:p>
          <a:p>
            <a:pPr lvl="1"/>
            <a:r>
              <a:rPr lang="en-IN" dirty="0"/>
              <a:t>Averaging different results like Housing prices</a:t>
            </a:r>
          </a:p>
          <a:p>
            <a:pPr lvl="1"/>
            <a:r>
              <a:rPr lang="en-IN" dirty="0"/>
              <a:t>1805- First publication of Linear Regression</a:t>
            </a:r>
          </a:p>
          <a:p>
            <a:r>
              <a:rPr lang="en-IN" dirty="0"/>
              <a:t>Linear Relationships</a:t>
            </a:r>
          </a:p>
          <a:p>
            <a:pPr lvl="1"/>
            <a:r>
              <a:rPr lang="en-IN" dirty="0"/>
              <a:t>Y = X </a:t>
            </a:r>
          </a:p>
          <a:p>
            <a:r>
              <a:rPr lang="en-IN" dirty="0"/>
              <a:t>Ordinary Least Squares</a:t>
            </a:r>
          </a:p>
          <a:p>
            <a:pPr lvl="1"/>
            <a:r>
              <a:rPr lang="en-IN" dirty="0" err="1"/>
              <a:t>Minimzing</a:t>
            </a:r>
            <a:r>
              <a:rPr lang="en-IN" dirty="0"/>
              <a:t> the sum of the squares of the difference between the observed dependent variable and those predicted by the Linear function</a:t>
            </a:r>
          </a:p>
          <a:p>
            <a:r>
              <a:rPr lang="en-IN" dirty="0"/>
              <a:t>Cost Functions</a:t>
            </a:r>
          </a:p>
          <a:p>
            <a:r>
              <a:rPr lang="en-IN" dirty="0"/>
              <a:t>Gradient Descent</a:t>
            </a:r>
          </a:p>
          <a:p>
            <a:r>
              <a:rPr lang="en-IN" dirty="0"/>
              <a:t>Vectorisation</a:t>
            </a:r>
          </a:p>
        </p:txBody>
      </p:sp>
    </p:spTree>
    <p:extLst>
      <p:ext uri="{BB962C8B-B14F-4D97-AF65-F5344CB8AC3E}">
        <p14:creationId xmlns:p14="http://schemas.microsoft.com/office/powerpoint/2010/main" val="36318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C291-64EB-C11E-EF9E-AE0A6A22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9F2A-D1BE-2815-E78E-84260A40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Y = mx + b</a:t>
            </a:r>
          </a:p>
          <a:p>
            <a:pPr lvl="1"/>
            <a:r>
              <a:rPr lang="en-IN" dirty="0"/>
              <a:t>M is slope</a:t>
            </a:r>
          </a:p>
          <a:p>
            <a:pPr lvl="1"/>
            <a:r>
              <a:rPr lang="en-IN" dirty="0"/>
              <a:t>b is intercept</a:t>
            </a:r>
          </a:p>
          <a:p>
            <a:endParaRPr lang="en-IN" dirty="0"/>
          </a:p>
          <a:p>
            <a:r>
              <a:rPr lang="en-IN" dirty="0"/>
              <a:t>Multiple features</a:t>
            </a:r>
          </a:p>
          <a:p>
            <a:pPr lvl="1"/>
            <a:r>
              <a:rPr lang="en-IN" dirty="0"/>
              <a:t>Area : 200,190,230,180,210</a:t>
            </a:r>
          </a:p>
          <a:p>
            <a:pPr lvl="1"/>
            <a:r>
              <a:rPr lang="en-IN" dirty="0"/>
              <a:t>Bedroom : 3,2,3,1,2</a:t>
            </a:r>
          </a:p>
          <a:p>
            <a:pPr lvl="1"/>
            <a:r>
              <a:rPr lang="en-IN" dirty="0"/>
              <a:t>Bathroom : 2,1,3,1,2</a:t>
            </a:r>
          </a:p>
          <a:p>
            <a:pPr lvl="1"/>
            <a:r>
              <a:rPr lang="en-IN" dirty="0"/>
              <a:t>Price : 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/>
              <a:t>Best </a:t>
            </a:r>
            <a:r>
              <a:rPr lang="en-IN" dirty="0" err="1"/>
              <a:t>estinatio</a:t>
            </a:r>
            <a:r>
              <a:rPr lang="en-IN" dirty="0"/>
              <a:t>  (y-hat)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89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C291-64EB-C11E-EF9E-AE0A6A22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9F2A-D1BE-2815-E78E-84260A40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dirty="0"/>
              <a:t>Positive slope</a:t>
            </a:r>
          </a:p>
          <a:p>
            <a:pPr marL="457200" lvl="1" indent="0">
              <a:buNone/>
            </a:pPr>
            <a:r>
              <a:rPr lang="en-IN" dirty="0"/>
              <a:t>Negative slope</a:t>
            </a:r>
          </a:p>
          <a:p>
            <a:pPr marL="457200" lvl="1" indent="0">
              <a:buNone/>
            </a:pPr>
            <a:r>
              <a:rPr lang="en-IN" dirty="0"/>
              <a:t>Zero slope</a:t>
            </a:r>
          </a:p>
          <a:p>
            <a:pPr marL="457200" lvl="1" indent="0">
              <a:buNone/>
            </a:pPr>
            <a:r>
              <a:rPr lang="en-IN" dirty="0"/>
              <a:t>M is the slope of the line</a:t>
            </a:r>
          </a:p>
          <a:p>
            <a:pPr marL="457200" lvl="1" indent="0">
              <a:buNone/>
            </a:pPr>
            <a:r>
              <a:rPr lang="en-IN" dirty="0"/>
              <a:t>b is where the line crosses the y axis when x = 0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54973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3724</TotalTime>
  <Words>138</Words>
  <Application>Microsoft Office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Linear Regression</vt:lpstr>
      <vt:lpstr>Linear Regression </vt:lpstr>
      <vt:lpstr>History and Motivation of LR </vt:lpstr>
      <vt:lpstr>OLS</vt:lpstr>
      <vt:lpstr>Slope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suresh kumar</dc:creator>
  <cp:lastModifiedBy>suresh kumar</cp:lastModifiedBy>
  <cp:revision>1</cp:revision>
  <dcterms:created xsi:type="dcterms:W3CDTF">2023-01-03T01:23:57Z</dcterms:created>
  <dcterms:modified xsi:type="dcterms:W3CDTF">2023-01-05T15:28:27Z</dcterms:modified>
</cp:coreProperties>
</file>